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  <p:sldMasterId id="2147483759" r:id="rId3"/>
    <p:sldMasterId id="2147483771" r:id="rId4"/>
    <p:sldMasterId id="2147483819" r:id="rId5"/>
    <p:sldMasterId id="2147483843" r:id="rId6"/>
    <p:sldMasterId id="2147483855" r:id="rId7"/>
    <p:sldMasterId id="2147483871" r:id="rId8"/>
    <p:sldMasterId id="2147483883" r:id="rId9"/>
  </p:sldMasterIdLst>
  <p:notesMasterIdLst>
    <p:notesMasterId r:id="rId24"/>
  </p:notesMasterIdLst>
  <p:sldIdLst>
    <p:sldId id="259" r:id="rId10"/>
    <p:sldId id="262" r:id="rId11"/>
    <p:sldId id="265" r:id="rId12"/>
    <p:sldId id="268" r:id="rId13"/>
    <p:sldId id="271" r:id="rId14"/>
    <p:sldId id="274" r:id="rId15"/>
    <p:sldId id="277" r:id="rId16"/>
    <p:sldId id="280" r:id="rId17"/>
    <p:sldId id="283" r:id="rId18"/>
    <p:sldId id="289" r:id="rId19"/>
    <p:sldId id="301" r:id="rId20"/>
    <p:sldId id="292" r:id="rId21"/>
    <p:sldId id="295" r:id="rId22"/>
    <p:sldId id="298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/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4c1c796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4c1c796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/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A996113B-89DF-43E4-9F13-81F80B39B6A4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44ACCC88-7E50-4E62-B201-E78C8FA90F26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4289-3F33-46ED-8A37-396C386D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34C9B-ADA0-457F-9092-66382540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A2F63-1D77-4D1B-A913-C47E7EA30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7261E-2EA3-424D-B4AB-DA97C624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29B95-FCAA-4EAB-887A-7AEE5DFD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A06CC-FFBB-46E8-8C52-D9ABAC55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69492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B2A9-DB55-405E-8380-996CE0F0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209B9-AE5A-475C-8A90-C9126CF88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8AA45-A66A-4793-8509-1F19EFED5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E873F-6FD4-41B0-8F25-F357D1BD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06823-A680-402E-8CC7-AD7F3F70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DCB04-CCFC-49B4-BDEE-BF773CFB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4237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A8D-AB9F-458B-8F2B-0A7721A3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AE89F-FB6B-497E-8504-82282D355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1D707-0420-495D-BCBD-61BA22D6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8424-8C01-47B1-AA77-C5275777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8351A-F12D-4573-B3AA-B362A97C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84870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97733-B881-489D-8732-7EE33FF27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50354-EB77-4776-8016-FAB05B1CC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DBBA3-A4EF-41B6-A6FC-387CC4C5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951FB-BEAF-4AE6-A4ED-A6C9ACA5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1581-B40D-4B05-8395-6C95393C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43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F90CB284-B681-433D-9F60-269F82C3669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13DB-7B37-488A-9035-91CD77BF6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49146-5E8D-4339-A539-8853B5E66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B5D59-B35D-43B5-B46D-02C6949C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4C484-CEA8-4C2E-8E2F-802178A2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21F4-16D1-4CDA-AD5E-F0226416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9102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26D9-6132-485C-8AE2-A9FA0B7E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B5D4-EA6B-4360-85E0-248FCD65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E387B-43D0-4FF4-B9E2-2DBB807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3D4D6-C81D-4DA7-B3DA-1E51CB8D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C171D-AE76-4147-B6E9-BE6ED73C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3319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89DD-718C-47AB-926B-31713A6A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207C0-FFB7-4C34-BEF6-E12FAA942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2B70-C943-4BEB-BB0F-6A253AFA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9B9B-D939-40BE-94E8-76FE1E4E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22AD8-CD54-422F-933B-BC6BF6DB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11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2F70-D234-4140-A311-BC83B55D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5005-4758-463E-A18C-6EBCFED08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65838-D1A2-432A-8631-732DDCC40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9829A-CF18-4688-AB11-388A9EF18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1093C-C927-486F-95D9-031BD00D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08721-A966-45B9-A50F-C388AF9E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70392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B91-BC62-4DF0-92CC-05663D55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1B761-243C-4FAC-A147-43348E8BE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7A5AA-AC97-402F-9410-DA86A9F7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CF374D-C6E4-4479-9C41-80E9A88E8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123E7-97E1-4560-A5D0-41B1D394B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9F25C-374B-4469-9EE8-87F16743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E60BD-DE3E-45A1-8BBC-ADACCAD2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A8BD1-5D2B-4429-A6B2-67FCB63C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77554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5BB7-D409-4D86-9A30-C99547B7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5822D-61A0-4D05-800C-FBAE875F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4F522-E9E8-40C0-B3A3-90986F6A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8B4E-2AD6-44D0-A98F-03E92B67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5683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4B7B0-E0E8-45BB-B630-8F23597A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2D4BF-C3F2-4185-8B6D-2AFA6022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E64A8-8221-4975-9EA3-F2863631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41770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F52B-0C62-47B8-AB67-41C2B3E0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0544-06C3-4C9B-91D9-611977927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5E319-587F-44C5-B52B-14A7AEAB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A797B-11A2-45AA-9FD4-A3E28E33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9A0CE-8B08-4A20-BB63-DB55B30F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CA4FE-CA57-46FA-954A-A55064FF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9821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D0C56507-0D98-4588-8E70-FF32201242D4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6C4B-2083-4D90-8D74-AEC1BF5E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621D5-1DAC-463C-B20F-FBA9749E1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C6AAD-B9D2-4F3F-BC99-EB0952C33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C1EF8-5245-4008-9F91-C0B86201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0023B-EFB4-4CAF-BB4F-B56D7BB8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9F669-8796-4039-9E89-ECC6AA5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435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8BA3-F495-4DFB-BB8C-2356D088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1E67C-D1C6-4D3C-9361-64079723D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5ACBF-AC7A-45BD-8C4A-71EB1CE0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20590-CE6C-41B3-9D8D-BBDE8378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D4B1-29C9-4B7F-A4BF-0AA38C15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8912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10161-B92A-4203-BB03-E16C50A77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A4564-5DEE-4760-9863-BDBD05716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D267-C7F0-4AFB-AF1B-AEC731FD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DAE1-6199-4FD2-8EAD-A380F4F8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2DF66-9FE1-4C27-B8D9-C1279BB3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188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33AE-1BB0-430E-AA49-DB5A1034B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4F86-4CEE-44A1-A2AD-51295CB0D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4604-DABB-4ADE-B06B-1010CE84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F9671-EFD7-41F6-84E0-9E770A72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0FDD-543A-40DF-BF5F-7C80D8E6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5212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5ED6-1068-4E0F-992C-89CA5F68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753F-781F-406C-B236-7A74B792D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0CB41-3D97-485F-A0D8-974E051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1182-07A0-4E2B-8B27-C23E7DF9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FC8D6-7CAC-41DD-8E8E-D82D8016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4079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F43F-9AD4-4755-A5B9-BD0163B2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7D0F5-595F-40C7-9985-5DA8D1462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6EB0D-E8EF-4047-AD78-FCE0FE97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FC15-9E51-41F1-9158-32CB31C3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7B64-7BD4-4855-955B-0FE0A4C8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2537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473D-23FA-4B72-8DA9-28A65C0F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D98A-FF43-409F-8AB7-CEA4B667E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A9ADD-1F28-464F-841C-5C7BE0150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8CEE5-1468-402B-B24E-AA394C29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54B3D-D59D-4D78-A263-51BCFBDA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F15A-A2CD-4062-A238-527FFA6B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32062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11B0-B82C-4FB2-B2B9-374AD45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9CB82-A7B6-4753-B3C6-563EEF3F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3B372-EA34-44FD-96A3-8BECAA121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A9F82-F194-4BE6-9236-652236EE3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BC5E5-C602-4B8E-9EFC-1BD109149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D433E-E021-4E93-80F9-7840474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53B4C-908A-44E4-92C8-B45ADE0A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441BD-341E-4C06-95D7-386FACDE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3317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E6FC-F4F2-4F22-B203-D4E73BB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BC2E8-555B-4671-9018-702ED3CD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02967-2AEA-4CF1-9F54-B44B8C86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DB5E2-DAA0-436F-829C-0DAA57A6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3690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D7182-6C03-45A1-9410-A75CD5E2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1AE6B-8A9C-4BC1-8C66-07023546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94B8-B769-4163-A177-7FDE5500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1847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defPPr/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FF3C0E82-37D9-4FD5-A1C2-2CDF385E5D4E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F67C-4A16-4FF9-8A1D-E7619CBF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0193-50C4-4EC0-AB97-083528EC5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230A-EBD3-494F-9001-181304AD2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1933E-8635-452A-A254-780D9081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98C7-1C12-454D-8C51-3FD872B9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CDEE-363E-4D13-BE88-C347B916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59706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3029-0993-43FC-872A-D9A204A6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5E263-EDDE-4348-BC5A-E3BBCFB97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7D11F-05B9-446F-B310-0B7A7262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E7422-9245-46B4-912A-1EDD9814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41B64-A29F-4DFB-8E03-89D5AEC8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56742-DCB1-4369-8D93-4325DC1A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087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8806-D94B-49D9-AEFD-38B2AC31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F65ED-46D4-4EA2-8F26-678DB10DF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84CD5-1E6E-4361-B925-459F34D8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1C0E-D629-463A-AAC0-A9C1BA8A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C4BC9-C0F5-40D1-9B2A-72C93E7D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62433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FB3B5-1301-4CB0-8160-5EB732DA9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4280D-5BD9-4FE6-9F69-36957129D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DFFF-E014-4373-8501-EBBECC71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4A90-CF4F-4603-9807-B8147738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DF6FC-204D-4252-AD20-7C56BBE2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7493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44532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86113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26873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0682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82401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4624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D1DC6DD3-BDA8-4275-B876-7E5B193FEBDF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81811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5589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27313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13717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96787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2605-AC43-D347-B7A7-AB15816CF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7DE6A-16A0-6E49-91ED-C60541F49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E0C68-AF5F-264D-9C90-9442815E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2C2-F477-3C4D-B7A3-177BD3C3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4A65-77CA-3D42-A143-9B30B888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07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F5DA-A921-624E-9AEE-C2AE57CB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E593C-8EE4-6F42-8BBE-D321A421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C36F2-1F80-0741-8E7E-E15A07A0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F0F1A-8D87-A541-867B-B34A8471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312A-F76F-F346-8C0B-82A18FD1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2019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30DD-53D5-F043-B8B4-DFD3C72A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9C7-5147-204D-AD93-F0DF4A9E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5FEF-F40F-E64F-8F0A-5EC952E7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0CCFC-81BD-6149-ADCD-92150EBD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8E9E2-C9FB-074B-9A32-69A68C1C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667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34A0-1F4E-3E44-BCF4-C95B9EDA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EB74-73E5-EF44-8B9D-BD53BCF9C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A6575-9E91-3841-AD6B-981636B73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14226-EBF9-5C42-862F-1568D076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94CAA-53BD-6A4A-8C88-FD9BF16D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07C5A-D3FD-7949-9046-46328060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9656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2654-01BF-C949-BDF9-5D9ADC7F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A67A1-29CE-9440-BDEE-98DD3B154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E5AAA-618C-DC49-BC6F-768FCD1B0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2629B-5EBE-694B-80F0-3ADA206F7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9D1C6-0510-1240-93F3-D5E8DAD74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E678C-C9F6-3D4A-BD7D-BD3C1FAB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C6E7D-9508-274E-9483-5F0D0499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BF9A5-0861-D54A-8050-4FA5FC59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280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>
            <a:defPPr/>
          </a:lstStyle>
          <a:p>
            <a:fld id="{EE9C2611-66CF-4A92-8704-00755B77E1B1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D05D-990B-FC4D-86E1-7096F263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8D8EF-47AB-7949-A4DB-6E5DDAB5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96455-C7CD-E24C-8F4F-CA88399E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2C227-F7E5-204D-93BD-7B02B91C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0952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0DF67-C0B6-FE47-BB6F-74007EE5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F152-8228-4A4A-8AC4-45E49F2D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C3669-92D8-B14E-B287-41FD24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132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9067-F327-DF4F-96D4-2BD820ED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F989-DF87-3F4A-8EA0-9CA21638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C033B-78F3-844E-BC82-9A5255B76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92F2-B288-DA40-BE65-08D08D9C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C6FC5-E93F-6141-9B4B-5469A2E8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7E2DE-CBCC-134A-BAC5-A0A58A0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1228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E113-C3C8-8E41-918A-19764F66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F776F-6DC5-B64A-A537-1E31BD2B3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C0D6C-30F4-C44C-A13A-76F6FB6D5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13516-2464-A046-882C-846201ED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63154-A807-7B4B-81CD-2D6991BA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B42C7-00DB-3848-8E85-D8F11DFA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551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8D2E-2F98-0A4B-AEB6-CDBC78C5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6AA40-5D15-3746-AD7D-C4EEEF355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DA071-9283-1849-9ACB-62B18DCB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747FE-4DB6-4446-99A6-167FBD2D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806F-5F0E-3747-8B7B-71554018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57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98FF84-4DA7-7B43-B119-D7E6137BD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869B7-7C37-AA4D-A413-B234C6439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023C-7D6D-E14E-960C-FFF0BFF3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3D8F4-4BA6-5E40-8916-6E62836F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63FC1-29C8-8B47-A784-C67ED0E9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1411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8B94-5A2F-4588-8527-F188D7C69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61924-A735-4D7E-926F-8C121A75E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CD85D-D44E-4574-AF92-3E15D5B0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8AA58-54EA-4B64-8964-D17557D7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5A158-81EA-482B-AE6F-61A6EDC6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0248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0920-F4EC-41EE-8A33-C123B2F9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40B4-F919-477A-98A2-52D00BB0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BD6B2-885F-40F6-B82C-F9C0EE39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38E4B-9F9D-4B3A-88C1-E3F7024C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F701A-2FF2-41B4-B0D0-A62441AC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57498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5A27-77E7-4B33-9AD1-D3A3A7A9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89D71-3CE5-4FC1-A77F-26F959048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C294-A6DD-4058-B01D-8545CE56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E0117-8064-4167-8382-5AE3115F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32D81-90FE-44D1-91FF-A5C23638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04018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94D5-948B-444F-AC59-AD2E2215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D2A1-4333-49C3-A056-96DCA2260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C8304-9CA1-449D-9B84-A07CA58C4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01A2F-CA30-4B59-923B-E2C4A856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14A6E-D181-48EB-8585-94C38DB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5768-77D1-4509-A010-BB8C0DA6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4121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>
            <a:defPPr/>
          </a:lstStyle>
          <a:p>
            <a:fld id="{F440CA75-97BB-479F-988E-9068D902F6C7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92B3-FF49-41B2-B8E3-B45B4678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88E3-905D-4182-883A-018A84BB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3F814-BC7E-4BC6-8F8C-303003CC9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7B34-7168-41C8-8AF2-F5B3BAA6B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FD870-580D-4515-8ABF-070F7F440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BA099-C5CA-4C82-B350-EB8AA206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07C67-BEEF-4AA4-8773-A1CDEB8C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F05E4-A365-457E-A5D6-DC5A3C0C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7476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1EAF-4E81-43BC-8FB6-11613302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63152-0CE1-4DD8-952B-8B40A2E3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C9CE9-D869-4A94-9CCB-B6F4316D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07811-7747-41FF-925D-A0D52361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810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C13AD-5314-486E-9115-A2F17F46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ADFE5-B402-4FC8-8819-35D051CA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055C4-277E-434F-9DA5-DBD4BAA9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32053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60CA-2760-4945-A635-761C11E4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B4C3-B978-4F2D-9E6F-8B0B0262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C769-2261-42B3-A5C2-036E5F658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C45C-BCEC-4C23-A619-A0952848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8BA37-C466-4A38-A14B-2AF4B0B3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DE1A2-E9DB-444C-B680-0E36F954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6406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6218-9C33-40B9-B27C-298A072A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5FB25-A573-4AFC-8607-B21C3DAF5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C42C7-C43A-4382-A111-309228781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75C1D-F3F7-4E55-9E1D-924CE664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07F4C-6CA6-45A5-88B5-2F48507E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2207-CA13-4B78-B3AA-A262F5FE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39687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D6F2-E55F-4219-BE7A-5B2A951C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FD4A9-4423-4591-947D-1C1BBEE74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FE743-2B70-4A67-9BA6-E9FC29E0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A8CE9-CCA8-416F-B3C2-38F2633B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4CF74-6801-4215-BF41-4F87D47E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09223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2B08A-3EDE-4AA7-A9D2-F2CCB0ACC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72DA9-5822-4848-8887-99DFB0309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62AD4-528F-4A56-8F62-2E2F92CA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F6B4-FC94-4C94-AEE1-17BFE9E7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C3EF2-37BB-42EB-8D67-6D4E2C39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472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200" lvl="1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800" lvl="2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400" lvl="3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8000" lvl="4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600" lvl="5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200" lvl="6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800" lvl="7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400" lvl="8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>
            <a:defPPr/>
          </a:lstStyle>
          <a:p>
            <a:fld id="{1EB89E6F-FD6E-4B58-BBF5-30422A49F3C2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200" lvl="1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867"/>
            </a:lvl1pPr>
            <a:lvl2pPr marL="1219200" lvl="1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1pPr>
            <a:lvl2pPr lvl="1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2pPr>
            <a:lvl3pPr lvl="2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3pPr>
            <a:lvl4pPr lvl="3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4pPr>
            <a:lvl5pPr lvl="4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5pPr>
            <a:lvl6pPr lvl="5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6pPr>
            <a:lvl7pPr lvl="6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7pPr>
            <a:lvl8pPr lvl="7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8pPr>
            <a:lvl9pPr lvl="8">
              <a:spcBef>
                <a:spcPct val="0"/>
              </a:spcBef>
              <a:spcAft>
                <a:spcPct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867" b="0" i="0" u="none" strike="noStrike" kern="1200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4572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200" lvl="1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800" lvl="2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400" lvl="3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8000" lvl="4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600" lvl="5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200" lvl="6" indent="-423333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800" lvl="7" indent="-423333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400" lvl="8" indent="-423333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3048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1219200" lvl="1" indent="-42333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828800" lvl="2" indent="-42333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2438400" lvl="3" indent="-42333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3048000" lvl="4" indent="-42333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3657600" lvl="5" indent="-42333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4267200" lvl="6" indent="-423333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4876800" lvl="7" indent="-423333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5486400" lvl="8" indent="-423333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63600" y="501650"/>
            <a:ext cx="10464800" cy="241300"/>
          </a:xfrm>
          <a:prstGeom prst="rect">
            <a:avLst/>
          </a:prstGeom>
        </p:spPr>
        <p:txBody>
          <a:bodyPr anchor="ctr"/>
          <a:lstStyle>
            <a:defPPr/>
            <a:lvl1pPr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defPPr/>
          </a:lstStyle>
          <a:p>
            <a:r>
              <a:t>Presentation Title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defPPr/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>
            <a:spLocks noGrp="1"/>
          </p:cNvSpPr>
          <p:nvPr>
            <p:ph type="pic" idx="21"/>
          </p:nvPr>
        </p:nvSpPr>
        <p:spPr>
          <a:xfrm>
            <a:off x="-1" y="-1263650"/>
            <a:ext cx="12192001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3600" y="5359400"/>
            <a:ext cx="10464800" cy="1012825"/>
          </a:xfrm>
          <a:prstGeom prst="rect">
            <a:avLst/>
          </a:prstGeom>
        </p:spPr>
        <p:txBody>
          <a:bodyPr/>
          <a:lstStyle>
            <a:defPPr/>
            <a:lvl1pPr>
              <a:spcBef>
                <a:spcPts val="1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1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1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1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1000"/>
              </a:spcBef>
              <a:defRPr>
                <a:solidFill>
                  <a:srgbClr val="F0EBE0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3908623"/>
            <a:ext cx="10464800" cy="1399977"/>
          </a:xfrm>
          <a:prstGeom prst="rect">
            <a:avLst/>
          </a:prstGeom>
        </p:spPr>
        <p:txBody>
          <a:bodyPr/>
          <a:lstStyle>
            <a:defPPr/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63600" y="501650"/>
            <a:ext cx="10464800" cy="240030"/>
          </a:xfrm>
          <a:prstGeom prst="rect">
            <a:avLst/>
          </a:prstGeom>
        </p:spPr>
        <p:txBody>
          <a:bodyPr anchor="ctr"/>
          <a:lstStyle>
            <a:defPPr/>
            <a:lvl1pPr defTabSz="342900">
              <a:lnSpc>
                <a:spcPct val="100000"/>
              </a:lnSpc>
              <a:defRPr sz="1000" b="1" cap="all" spc="0">
                <a:solidFill>
                  <a:srgbClr val="F0EBE0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431800" y="6426200"/>
            <a:ext cx="113284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431800" y="444500"/>
            <a:ext cx="113284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39866" y="6535319"/>
            <a:ext cx="114935" cy="189332"/>
          </a:xfrm>
          <a:prstGeom prst="rect">
            <a:avLst/>
          </a:prstGeom>
        </p:spPr>
        <p:txBody>
          <a:bodyPr/>
          <a:lstStyle>
            <a:defPPr/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3E1F89AC-FF43-42E4-8AA2-867B5E423DB7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>
            <a:spLocks noGrp="1"/>
          </p:cNvSpPr>
          <p:nvPr>
            <p:ph type="pic" idx="21"/>
          </p:nvPr>
        </p:nvSpPr>
        <p:spPr>
          <a:xfrm>
            <a:off x="-1676400" y="0"/>
            <a:ext cx="8001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3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832600" y="2197100"/>
            <a:ext cx="4635500" cy="1270000"/>
          </a:xfrm>
          <a:prstGeom prst="rect">
            <a:avLst/>
          </a:prstGeom>
        </p:spPr>
        <p:txBody>
          <a:bodyPr anchor="t"/>
          <a:lstStyle>
            <a:defPPr/>
            <a:lvl1pPr algn="l">
              <a:defRPr sz="4000" spc="-40"/>
            </a:lvl1pPr>
          </a:lstStyle>
          <a:p>
            <a:r>
              <a:t>Slide Title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32600" y="3505200"/>
            <a:ext cx="4635500" cy="1156318"/>
          </a:xfrm>
          <a:prstGeom prst="rect">
            <a:avLst/>
          </a:prstGeom>
        </p:spPr>
        <p:txBody>
          <a:bodyPr/>
          <a:lstStyle>
            <a:defPPr/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832600" y="1873250"/>
            <a:ext cx="4635500" cy="241300"/>
          </a:xfrm>
          <a:prstGeom prst="rect">
            <a:avLst/>
          </a:prstGeom>
        </p:spPr>
        <p:txBody>
          <a:bodyPr anchor="ctr"/>
          <a:lstStyle>
            <a:defPPr/>
            <a:lvl1pPr algn="l"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6832600" y="1860550"/>
            <a:ext cx="464185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6832600" y="4762500"/>
            <a:ext cx="464185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869950"/>
            <a:ext cx="10464800" cy="1612678"/>
          </a:xfrm>
          <a:prstGeom prst="rect">
            <a:avLst/>
          </a:prstGeom>
        </p:spPr>
        <p:txBody>
          <a:bodyPr anchor="t"/>
          <a:lstStyle>
            <a:defPPr/>
          </a:lstStyle>
          <a:p>
            <a:r>
              <a:t>Slide Title</a:t>
            </a:r>
          </a:p>
        </p:txBody>
      </p:sp>
      <p:sp>
        <p:nvSpPr>
          <p:cNvPr id="50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63600" y="501650"/>
            <a:ext cx="10464800" cy="241300"/>
          </a:xfrm>
          <a:prstGeom prst="rect">
            <a:avLst/>
          </a:prstGeom>
        </p:spPr>
        <p:txBody>
          <a:bodyPr anchor="ctr"/>
          <a:lstStyle>
            <a:defPPr/>
            <a:lvl1pPr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63600" y="2482850"/>
            <a:ext cx="10464800" cy="3082925"/>
          </a:xfrm>
          <a:prstGeom prst="rect">
            <a:avLst/>
          </a:prstGeom>
        </p:spPr>
        <p:txBody>
          <a:bodyPr numCol="2" spcCol="1046480"/>
          <a:lstStyle>
            <a:defPPr/>
            <a:lvl1pPr marL="2413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826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239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652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2065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63600" y="2482850"/>
            <a:ext cx="10464800" cy="3082925"/>
          </a:xfrm>
          <a:prstGeom prst="rect">
            <a:avLst/>
          </a:prstGeom>
        </p:spPr>
        <p:txBody>
          <a:bodyPr numCol="2" spcCol="1046480"/>
          <a:lstStyle>
            <a:defPPr/>
            <a:lvl1pPr marL="2413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826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239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652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2065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32600" y="3817938"/>
            <a:ext cx="4635500" cy="2284412"/>
          </a:xfrm>
          <a:prstGeom prst="rect">
            <a:avLst/>
          </a:prstGeom>
        </p:spPr>
        <p:txBody>
          <a:bodyPr/>
          <a:lstStyle>
            <a:defPPr/>
            <a:lvl1pPr marL="2413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826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239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652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206500" indent="-241300" algn="l" defTabSz="6350">
              <a:lnSpc>
                <a:spcPct val="80000"/>
              </a:lnSpc>
              <a:spcBef>
                <a:spcPts val="1200"/>
              </a:spcBef>
              <a:buSzTx/>
              <a:buChar char="•"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139465515_1890x1620.jpg"/>
          <p:cNvSpPr>
            <a:spLocks noGrp="1"/>
          </p:cNvSpPr>
          <p:nvPr>
            <p:ph type="pic" idx="21"/>
          </p:nvPr>
        </p:nvSpPr>
        <p:spPr>
          <a:xfrm>
            <a:off x="-1676400" y="0"/>
            <a:ext cx="8001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832600" y="2197100"/>
            <a:ext cx="4635500" cy="1270000"/>
          </a:xfrm>
          <a:prstGeom prst="rect">
            <a:avLst/>
          </a:prstGeom>
        </p:spPr>
        <p:txBody>
          <a:bodyPr anchor="t"/>
          <a:lstStyle>
            <a:defPPr/>
            <a:lvl1pPr algn="l">
              <a:defRPr sz="4000" spc="-40"/>
            </a:lvl1pPr>
          </a:lstStyle>
          <a:p>
            <a:r>
              <a:t>Slide Title</a:t>
            </a:r>
          </a:p>
        </p:txBody>
      </p:sp>
      <p:sp>
        <p:nvSpPr>
          <p:cNvPr id="70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832600" y="1870305"/>
            <a:ext cx="4635500" cy="241301"/>
          </a:xfrm>
          <a:prstGeom prst="rect">
            <a:avLst/>
          </a:prstGeom>
        </p:spPr>
        <p:txBody>
          <a:bodyPr anchor="ctr"/>
          <a:lstStyle>
            <a:defPPr/>
            <a:lvl1pPr algn="l"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6832600" y="1860550"/>
            <a:ext cx="464185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72" name="Line"/>
          <p:cNvSpPr/>
          <p:nvPr/>
        </p:nvSpPr>
        <p:spPr>
          <a:xfrm>
            <a:off x="6832600" y="3505200"/>
            <a:ext cx="464185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rgbClr val="227A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2705100"/>
            <a:ext cx="10464800" cy="1270000"/>
          </a:xfrm>
          <a:prstGeom prst="rect">
            <a:avLst/>
          </a:prstGeom>
        </p:spPr>
        <p:txBody>
          <a:bodyPr anchor="ctr"/>
          <a:lstStyle>
            <a:defPPr/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81" name="Line"/>
          <p:cNvSpPr/>
          <p:nvPr/>
        </p:nvSpPr>
        <p:spPr>
          <a:xfrm>
            <a:off x="431800" y="6426200"/>
            <a:ext cx="113284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431800" y="444500"/>
            <a:ext cx="113284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39866" y="6535319"/>
            <a:ext cx="114935" cy="189332"/>
          </a:xfrm>
          <a:prstGeom prst="rect">
            <a:avLst/>
          </a:prstGeom>
        </p:spPr>
        <p:txBody>
          <a:bodyPr/>
          <a:lstStyle>
            <a:defPPr/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869950"/>
            <a:ext cx="10464800" cy="1614786"/>
          </a:xfrm>
          <a:prstGeom prst="rect">
            <a:avLst/>
          </a:prstGeom>
        </p:spPr>
        <p:txBody>
          <a:bodyPr anchor="t"/>
          <a:lstStyle>
            <a:defPPr/>
          </a:lstStyle>
          <a:p>
            <a:r>
              <a:t>Slide Title</a:t>
            </a:r>
          </a:p>
        </p:txBody>
      </p:sp>
      <p:sp>
        <p:nvSpPr>
          <p:cNvPr id="9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63600" y="501650"/>
            <a:ext cx="10464800" cy="241300"/>
          </a:xfrm>
          <a:prstGeom prst="rect">
            <a:avLst/>
          </a:prstGeom>
        </p:spPr>
        <p:txBody>
          <a:bodyPr anchor="ctr"/>
          <a:lstStyle>
            <a:defPPr/>
            <a:lvl1pPr defTabSz="342900">
              <a:lnSpc>
                <a:spcPct val="100000"/>
              </a:lnSpc>
              <a:defRPr sz="1000" b="1" cap="all" spc="0">
                <a:solidFill>
                  <a:srgbClr val="227AA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869950"/>
            <a:ext cx="10464800" cy="1650057"/>
          </a:xfrm>
          <a:prstGeom prst="rect">
            <a:avLst/>
          </a:prstGeom>
        </p:spPr>
        <p:txBody>
          <a:bodyPr anchor="t"/>
          <a:lstStyle>
            <a:defPPr/>
          </a:lstStyle>
          <a:p>
            <a:r>
              <a:t>Agenda Title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63600" y="2521629"/>
            <a:ext cx="10464800" cy="3086101"/>
          </a:xfrm>
          <a:prstGeom prst="rect">
            <a:avLst/>
          </a:prstGeom>
        </p:spPr>
        <p:txBody>
          <a:bodyPr/>
          <a:lstStyle>
            <a:defPPr/>
            <a:lvl1pPr algn="l" defTabSz="6350">
              <a:lnSpc>
                <a:spcPct val="100000"/>
              </a:lnSpc>
              <a:spcBef>
                <a:spcPts val="120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6350">
              <a:lnSpc>
                <a:spcPct val="100000"/>
              </a:lnSpc>
              <a:spcBef>
                <a:spcPts val="120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6350">
              <a:lnSpc>
                <a:spcPct val="100000"/>
              </a:lnSpc>
              <a:spcBef>
                <a:spcPts val="120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6350">
              <a:lnSpc>
                <a:spcPct val="100000"/>
              </a:lnSpc>
              <a:spcBef>
                <a:spcPts val="120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6350">
              <a:lnSpc>
                <a:spcPct val="100000"/>
              </a:lnSpc>
              <a:spcBef>
                <a:spcPts val="120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800"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3600" y="2640944"/>
            <a:ext cx="10464800" cy="1568450"/>
          </a:xfrm>
          <a:prstGeom prst="rect">
            <a:avLst/>
          </a:prstGeom>
        </p:spPr>
        <p:txBody>
          <a:bodyPr anchor="ctr"/>
          <a:lstStyle>
            <a:defPPr/>
            <a:lvl1pPr>
              <a:lnSpc>
                <a:spcPct val="80000"/>
              </a:lnSpc>
              <a:defRPr sz="4300" spc="-43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z="4300" spc="-43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z="4300" spc="-43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z="4300" spc="-43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z="4300" spc="-43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solidFill>
          <a:srgbClr val="227A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863600" y="4305983"/>
            <a:ext cx="10464800" cy="454407"/>
          </a:xfrm>
          <a:prstGeom prst="rect">
            <a:avLst/>
          </a:prstGeom>
        </p:spPr>
        <p:txBody>
          <a:bodyPr/>
          <a:lstStyle>
            <a:defPPr/>
            <a:lvl1pPr>
              <a:spcBef>
                <a:spcPts val="1000"/>
              </a:spcBef>
              <a:defRPr>
                <a:solidFill>
                  <a:srgbClr val="F0EBE0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17" name="Line"/>
          <p:cNvSpPr/>
          <p:nvPr/>
        </p:nvSpPr>
        <p:spPr>
          <a:xfrm>
            <a:off x="431800" y="6426200"/>
            <a:ext cx="113284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>
            <a:off x="431800" y="444500"/>
            <a:ext cx="113284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863600" y="549311"/>
            <a:ext cx="10464800" cy="3730589"/>
          </a:xfrm>
          <a:prstGeom prst="rect">
            <a:avLst/>
          </a:prstGeom>
        </p:spPr>
        <p:txBody>
          <a:bodyPr anchor="b"/>
          <a:lstStyle>
            <a:defPPr/>
            <a:lvl1pPr>
              <a:lnSpc>
                <a:spcPct val="70000"/>
              </a:lnSpc>
              <a:defRPr sz="15000" b="1" spc="-15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sz="15000" b="1" spc="-15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sz="15000" b="1" spc="-15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sz="15000" b="1" spc="-15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sz="15000" b="1" spc="-15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39866" y="6535319"/>
            <a:ext cx="114935" cy="189332"/>
          </a:xfrm>
          <a:prstGeom prst="rect">
            <a:avLst/>
          </a:prstGeom>
        </p:spPr>
        <p:txBody>
          <a:bodyPr/>
          <a:lstStyle>
            <a:defPPr/>
            <a:lvl1pPr>
              <a:defRPr>
                <a:solidFill>
                  <a:srgbClr val="F0EBE0"/>
                </a:solidFill>
              </a:defRPr>
            </a:lvl1pPr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mage"/>
          <p:cNvSpPr>
            <a:spLocks noGrp="1"/>
          </p:cNvSpPr>
          <p:nvPr>
            <p:ph type="pic" idx="21"/>
          </p:nvPr>
        </p:nvSpPr>
        <p:spPr>
          <a:xfrm>
            <a:off x="-12700" y="-2679700"/>
            <a:ext cx="12211050" cy="122110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04850" y="1059942"/>
            <a:ext cx="5387792" cy="968208"/>
          </a:xfrm>
          <a:prstGeom prst="rect">
            <a:avLst/>
          </a:prstGeom>
        </p:spPr>
        <p:txBody>
          <a:bodyPr/>
          <a:lstStyle>
            <a:defPPr/>
            <a:lvl1pPr>
              <a:defRPr sz="2900" spc="-29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z="2900" spc="-29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z="2900" spc="-29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z="2900" spc="-29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z="2900" spc="-29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Line"/>
          <p:cNvSpPr/>
          <p:nvPr/>
        </p:nvSpPr>
        <p:spPr>
          <a:xfrm>
            <a:off x="431800" y="444500"/>
            <a:ext cx="113284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>
            <a:off x="431800" y="6426200"/>
            <a:ext cx="113284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131" name="Attribu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4850" y="2025727"/>
            <a:ext cx="5387792" cy="271526"/>
          </a:xfrm>
          <a:prstGeom prst="rect">
            <a:avLst/>
          </a:prstGeom>
        </p:spPr>
        <p:txBody>
          <a:bodyPr anchor="ctr"/>
          <a:lstStyle>
            <a:defPPr/>
            <a:lvl1pPr defTabSz="6350">
              <a:lnSpc>
                <a:spcPct val="100000"/>
              </a:lnSpc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200" spc="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6A9F5B71-EAB7-48FC-9BCA-FDDACF006283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mage"/>
          <p:cNvSpPr>
            <a:spLocks noGrp="1"/>
          </p:cNvSpPr>
          <p:nvPr>
            <p:ph type="pic" sz="quarter" idx="21"/>
          </p:nvPr>
        </p:nvSpPr>
        <p:spPr>
          <a:xfrm>
            <a:off x="7363622" y="2809098"/>
            <a:ext cx="3938731" cy="3938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140" name="609701706_939x626.jpg"/>
          <p:cNvSpPr>
            <a:spLocks noGrp="1"/>
          </p:cNvSpPr>
          <p:nvPr>
            <p:ph type="pic" sz="quarter" idx="22"/>
          </p:nvPr>
        </p:nvSpPr>
        <p:spPr>
          <a:xfrm>
            <a:off x="7350108" y="755650"/>
            <a:ext cx="3971925" cy="26479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141" name="139465515_1890x1620.jpg"/>
          <p:cNvSpPr>
            <a:spLocks noGrp="1"/>
          </p:cNvSpPr>
          <p:nvPr>
            <p:ph type="pic" idx="23"/>
          </p:nvPr>
        </p:nvSpPr>
        <p:spPr>
          <a:xfrm>
            <a:off x="889000" y="673100"/>
            <a:ext cx="6426200" cy="55081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mage"/>
          <p:cNvSpPr>
            <a:spLocks noGrp="1"/>
          </p:cNvSpPr>
          <p:nvPr>
            <p:ph type="pic" idx="21"/>
          </p:nvPr>
        </p:nvSpPr>
        <p:spPr>
          <a:xfrm>
            <a:off x="863600" y="-711200"/>
            <a:ext cx="10655300" cy="79946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defPPr/>
          </a:lstStyle>
          <a:p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515099"/>
            <a:ext cx="193167" cy="209551"/>
          </a:xfrm>
          <a:prstGeom prst="rect">
            <a:avLst/>
          </a:prstGeom>
        </p:spPr>
        <p:txBody>
          <a:bodyPr/>
          <a:lstStyle>
            <a:defPPr/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B49A-574B-4925-B701-EB12A8BDB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BB843-4C19-4908-92A0-FC2D8352A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56B37-DD5B-468D-AB48-F7171311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D3D7-0510-48F1-8F79-4854A320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70619-84D7-4B61-B3DE-F0F0631B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09478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9061-63AF-4372-AC40-C431B6B5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8DF8-371A-433B-AD71-76986F0B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0A2B-7CE7-437B-ABA9-608DDE84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25DB-DCAE-4DCE-AE72-F60894F4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C680F-84CB-49A5-8482-F76BC36F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23393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CEA3-3ED6-4A1D-AB2A-A4A89678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50CDE-3AE3-4BBE-85D2-8FD71996A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BC6E-0DD0-4129-A996-1BBA8AF8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65A9F-3E14-4FDE-8FDA-2ED9519E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B93D5-0E89-4618-A3D2-EE5D7C41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47345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3602-1FEC-4E7B-9232-09C569E8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37021-B25A-4B62-90AA-964F5EC9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6FB65-97F4-494C-9970-95DF782DD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C522D-11D6-4754-91FF-B4D80973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37EE5-5257-41F9-BA13-848025F7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19EC9-C13F-4C1D-9EB7-0255767D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79724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0EF0-11AA-46DC-B29C-5591AA304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4BFBD-4569-4CF9-BE21-D97368EF1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C0C7F-D960-4F96-A7CE-4307D7FE9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7D5BA-2CED-41A3-91C0-27F327A10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E2DFE-33E4-40A7-ACB0-41AAE9E25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8577D-E834-494B-B654-D6F3502F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36AED-1BC5-48C3-BE0A-15431B21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DF88-B139-4557-BE60-14848A61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69003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E03B-5A39-407A-9878-2B8E51B7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295A-DAED-4E25-9281-B77C8486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A43E3-4117-4194-95B2-583F27F3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67021-46C2-4571-A3C2-A2B1FF08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29882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31313-E5F6-45AB-BFDD-E3BC65279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C42A1-D289-4E1C-AB47-6E2A16DF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D775-7116-4B0B-8720-24222DF4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8153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903C8-9B7A-4F34-9300-15DB3777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04A36-5FBF-4242-AFC3-E59792AC3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AF214-273B-49DD-A179-842169540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2FBF22-C181-4F11-96A7-A046DBA652C7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1F6D1-146E-43BC-B4AF-52FC0B703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392E-99A1-41CE-AD8F-A913E3204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04FE0F-FEFB-4915-BA00-4CF87721D9A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1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AEA70-727A-46F7-A3BE-D7819F79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96F8-5B78-4F11-8A3C-D055C4C5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8F511-2744-4DDC-BD66-9CD5773A3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B5A556-E2FE-4038-B216-1CF6252A2231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A8D90-699D-46E2-B0CA-9D159046F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94936-1D30-4AE1-936B-18CEFA0B5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BF51FC-C06C-471F-B0C4-B2F45204CCF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05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AB661F-8519-4546-849E-09AC2E0096B2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E84684-FBC6-417F-9639-36EDF67143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06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6EC3E-C59B-1942-937C-44014737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76ED-91B5-4F4E-A064-A314709E7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F928-50C6-A34D-8815-AA3068DCE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C92E7B-3DE2-0B42-B28A-F8F83E1FE5FA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20EDB-1FF5-134B-A897-D77C06293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C5A9-70A2-FB49-BF92-B61D335B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A42696-2CB0-9D48-9629-EAABFAFE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3B2DD-B513-4983-8E16-0D3350BA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D6999-3DC5-4921-BCA1-4FE549C91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34693-1447-415B-8D06-36321E346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6A6C11-E7AF-43A1-8A5D-57F088CDE5D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5120-4CEC-4FF4-8EBA-969106EDF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E804C-C3F8-4BD3-A2C7-34BCF9F90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CC5E12-D157-4F2A-A3C0-A48ED9B044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57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2400">
                <a:solidFill>
                  <a:schemeClr val="dk2"/>
                </a:solidFill>
              </a:defRPr>
            </a:lvl1pPr>
            <a:lvl2pPr marL="1219200" lvl="1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800" lvl="2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38400" lvl="3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48000" lvl="4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57600" lvl="5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67200" lvl="6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76800" lvl="7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86400" lvl="8" indent="-423333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L="457200" marR="0" lvl="1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L="914400" marR="0" lvl="2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L="1371600" marR="0" lvl="3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L="1828800" marR="0" lvl="4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L="2286000" marR="0" lvl="5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L="2743200" marR="0" lvl="6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L="3200400" marR="0" lvl="7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L="3657600" marR="0" lvl="8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333" b="0" i="0" u="none" strike="noStrike" kern="1200" cap="none">
                <a:solidFill>
                  <a:schemeClr val="dk2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867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63600" y="2214240"/>
            <a:ext cx="10464800" cy="1398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defPPr/>
          </a:lstStyle>
          <a:p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431800" y="444500"/>
            <a:ext cx="113284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4" name="Line"/>
          <p:cNvSpPr/>
          <p:nvPr/>
        </p:nvSpPr>
        <p:spPr>
          <a:xfrm>
            <a:off x="431800" y="6426200"/>
            <a:ext cx="113284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6350">
              <a:spcBef>
                <a:spcPct val="0"/>
              </a:spcBef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500" cap="all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863600" y="3625850"/>
            <a:ext cx="10464800" cy="1019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defPPr/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99416" y="6515099"/>
            <a:ext cx="193167" cy="2095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410765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900" b="0" i="0" u="none" strike="noStrike" kern="1200" cap="none" spc="0" normalizeH="0" baseline="0">
                <a:ln>
                  <a:noFill/>
                </a:ln>
                <a:solidFill>
                  <a:srgbClr val="227AA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fld id="{86CB4B4D-7CA3-9044-876B-883B54F8677D}" type="slidenum"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</p:sldLayoutIdLst>
  <p:transition spd="med"/>
  <p:txStyles>
    <p:titleStyle>
      <a:lvl1pPr marL="0" marR="0" indent="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2286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4572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6858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9144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11430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13716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16002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1828800" algn="ctr" defTabSz="292100" rtl="0" latinLnBrk="0">
        <a:lnSpc>
          <a:spcPct val="80000"/>
        </a:lnSpc>
        <a:spcBef>
          <a:spcPct val="0"/>
        </a:spcBef>
        <a:spcAft>
          <a:spcPct val="0"/>
        </a:spcAft>
        <a:buClrTx/>
        <a:buSzTx/>
        <a:buFontTx/>
        <a:buNone/>
        <a:defRPr sz="4300" b="0" i="0" u="none" strike="noStrike" cap="none" spc="-43" baseline="0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2286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4572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6858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9144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11430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13716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16002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1828800" algn="ctr" defTabSz="292100" rtl="0" latinLnBrk="0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2200" b="0" i="0" u="none" strike="noStrike" cap="none" spc="-22" baseline="0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defPPr/>
      <a:lvl1pPr marL="0" marR="0" indent="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2286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4572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6858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9144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11430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13716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16002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1828800" algn="ctr" defTabSz="410765" rtl="0" latinLnBrk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BC9C4-6BD9-455C-BE4C-16293C0B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6A515-9DD3-41B1-99C0-D103EE1FA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39F2-AFC3-41B7-9A3A-096F0A5F5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2E7FA-DFBB-435E-AC2E-869B32D3264F}" type="datetimeFigureOut">
              <a:rPr lang="en-IN" smtClean="0"/>
              <a:pPr/>
              <a:t>14-07-2021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E8BB-21A6-457A-9AAF-76D531DA8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9C482-B256-4FA8-91FE-1DCC9DEB5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C080C-642F-423C-8EC4-90A74A4907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16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3218-6E3E-4AC6-9870-C8100CB3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F5D78-44AC-44CC-AC2A-C94E6FCA7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910"/>
          </a:xfrm>
        </p:spPr>
      </p:pic>
    </p:spTree>
    <p:extLst>
      <p:ext uri="{BB962C8B-B14F-4D97-AF65-F5344CB8AC3E}">
        <p14:creationId xmlns:p14="http://schemas.microsoft.com/office/powerpoint/2010/main" val="159721827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BD403F8-0944-4A7D-AA15-6482D7A9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9"/>
            <a:ext cx="12192000" cy="6858939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BB25B8F8-1D08-4314-87D7-9AFBD10E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4432">
            <a:off x="391588" y="530487"/>
            <a:ext cx="3458392" cy="2593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4490" r="26594" b="4183"/>
          <a:stretch>
            <a:fillRect/>
          </a:stretch>
        </p:blipFill>
        <p:spPr>
          <a:xfrm rot="438224">
            <a:off x="10119736" y="3290888"/>
            <a:ext cx="1709737" cy="336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006">
            <a:off x="1747279" y="3582912"/>
            <a:ext cx="2837327" cy="2837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884">
            <a:off x="8320820" y="468617"/>
            <a:ext cx="3386516" cy="2257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r="33942"/>
          <a:stretch>
            <a:fillRect/>
          </a:stretch>
        </p:blipFill>
        <p:spPr>
          <a:xfrm rot="20957518">
            <a:off x="6035358" y="3533623"/>
            <a:ext cx="2581220" cy="3000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6D361F-8B81-4F61-A1B7-DD07D24C6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811">
            <a:off x="4305817" y="622741"/>
            <a:ext cx="3580364" cy="2326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2093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B99D8-9822-4B73-8A89-094B33B9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" y="2008124"/>
            <a:ext cx="4262321" cy="1873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61CFD-8CC0-4760-B93D-CB5818397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39" y="4471100"/>
            <a:ext cx="4262321" cy="238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E895C-932E-4E5C-BE9F-31ED22C82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12" y="2551741"/>
            <a:ext cx="2532388" cy="2178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FF764-4EFB-4D44-A85F-DA23CBC5A0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81" y="2551741"/>
            <a:ext cx="2111656" cy="2111656"/>
          </a:xfrm>
          <a:prstGeom prst="round2DiagRect">
            <a:avLst>
              <a:gd name="adj1" fmla="val 16667"/>
              <a:gd name="adj2" fmla="val 233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86BC63-8766-4A1E-B168-BD93792F23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91" y="5183546"/>
            <a:ext cx="2976809" cy="16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6122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6136" y="0"/>
            <a:ext cx="1217972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rcRect t="4349" b="4075"/>
          <a:stretch>
            <a:fillRect/>
          </a:stretch>
        </p:blipFill>
        <p:spPr>
          <a:xfrm>
            <a:off x="1343200" y="3502100"/>
            <a:ext cx="3659368" cy="32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rcRect l="37150" r="37062"/>
          <a:stretch>
            <a:fillRect/>
          </a:stretch>
        </p:blipFill>
        <p:spPr>
          <a:xfrm>
            <a:off x="1343200" y="98033"/>
            <a:ext cx="3659367" cy="321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rcRect l="19177" r="18193"/>
          <a:stretch>
            <a:fillRect/>
          </a:stretch>
        </p:blipFill>
        <p:spPr>
          <a:xfrm>
            <a:off x="7224266" y="98033"/>
            <a:ext cx="3659365" cy="32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rcRect l="33119"/>
          <a:stretch>
            <a:fillRect/>
          </a:stretch>
        </p:blipFill>
        <p:spPr>
          <a:xfrm>
            <a:off x="7124934" y="3463784"/>
            <a:ext cx="3858028" cy="3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76E6-5DFF-444D-ABC4-03ABB67B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023D9-E04E-407B-B580-261B1EDB0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15463" cy="6930565"/>
          </a:xfrm>
        </p:spPr>
      </p:pic>
    </p:spTree>
    <p:extLst>
      <p:ext uri="{BB962C8B-B14F-4D97-AF65-F5344CB8AC3E}">
        <p14:creationId xmlns:p14="http://schemas.microsoft.com/office/powerpoint/2010/main" val="20173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WhatsApp Image 2021-07-13 at 3.38.29 PM.jpeg" descr="WhatsApp Image 2021-07-13 at 3.38.29 PM.jpeg"/>
          <p:cNvPicPr>
            <a:picLocks noChangeAspect="1"/>
          </p:cNvPicPr>
          <p:nvPr/>
        </p:nvPicPr>
        <p:blipFill>
          <a:blip r:embed="rId2">
            <a:alphaModFix amt="40768"/>
          </a:blip>
          <a:stretch>
            <a:fillRect/>
          </a:stretch>
        </p:blipFill>
        <p:spPr>
          <a:xfrm>
            <a:off x="426613" y="70880"/>
            <a:ext cx="11338772" cy="6384486"/>
          </a:xfrm>
          <a:prstGeom prst="rect">
            <a:avLst/>
          </a:prstGeom>
          <a:ln w="12700">
            <a:miter lim="400000"/>
          </a:ln>
          <a:effectLst>
            <a:reflection stA="68879" endPos="40000" dir="5400000" sy="-100000" algn="bl" rotWithShape="0"/>
          </a:effectLst>
        </p:spPr>
      </p:pic>
      <p:sp>
        <p:nvSpPr>
          <p:cNvPr id="167" name="CONCLUSION"/>
          <p:cNvSpPr txBox="1"/>
          <p:nvPr/>
        </p:nvSpPr>
        <p:spPr>
          <a:xfrm>
            <a:off x="4351579" y="239485"/>
            <a:ext cx="3488843" cy="76288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</a:defRPr>
            </a:defPPr>
            <a:lvl1pPr marL="0" marR="0" indent="0" algn="ctr" defTabSz="292100" rtl="0" eaLnBrk="1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300" b="0" i="0" u="none" strike="noStrike" kern="1200" cap="none" spc="-43" normalizeH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Publico Headline Black"/>
              </a:defRPr>
            </a:lvl1pPr>
            <a:lvl2pPr marL="0" marR="0" indent="228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ctr" defTabSz="41275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defRPr kumimoji="0" sz="10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sz="4300"/>
              <a:t>CONCLUSION</a:t>
            </a:r>
          </a:p>
        </p:txBody>
      </p:sp>
      <p:pic>
        <p:nvPicPr>
          <p:cNvPr id="168" name="Social-media-770x433.jpg" descr="Social-media-770x4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4" y="2297542"/>
            <a:ext cx="5733388" cy="320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chart2.png.jpeg" descr="chart2.pn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12" y="1024388"/>
            <a:ext cx="5365969" cy="2183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HI20-Fake-News-Results-Flowchart.png" descr="CHI20-Fake-News-Results-Flowch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977" y="3348134"/>
            <a:ext cx="5928507" cy="3335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88E40-079E-4CBC-830B-D4AC19C16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39"/>
            <a:ext cx="12192000" cy="6829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EBF3AB-3367-48F2-990C-4B4B4AA6A2A6}"/>
              </a:ext>
            </a:extLst>
          </p:cNvPr>
          <p:cNvSpPr/>
          <p:nvPr/>
        </p:nvSpPr>
        <p:spPr>
          <a:xfrm>
            <a:off x="978061" y="4066930"/>
            <a:ext cx="1023587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9600" b="1" i="1" u="sng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MUZAFFARNAGAR RIOTS</a:t>
            </a:r>
          </a:p>
        </p:txBody>
      </p:sp>
    </p:spTree>
    <p:extLst>
      <p:ext uri="{BB962C8B-B14F-4D97-AF65-F5344CB8AC3E}">
        <p14:creationId xmlns:p14="http://schemas.microsoft.com/office/powerpoint/2010/main" val="297648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1B494-5054-49B4-8086-4D7E0A8B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5"/>
            <a:ext cx="12191999" cy="6864909"/>
          </a:xfrm>
          <a:prstGeom prst="rect">
            <a:avLst/>
          </a:prstGeom>
          <a:effectLst>
            <a:glow rad="127000">
              <a:schemeClr val="accent1">
                <a:alpha val="76000"/>
              </a:schemeClr>
            </a:glow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F5EA0-D617-4E4F-BE9F-16EED534D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85">
            <a:off x="630840" y="882397"/>
            <a:ext cx="2471175" cy="4748713"/>
          </a:xfrm>
          <a:prstGeom prst="rect">
            <a:avLst/>
          </a:prstGeom>
          <a:effectLst>
            <a:outerShdw blurRad="1270000" dist="50800" dir="4980000" algn="ctr" rotWithShape="0">
              <a:srgbClr val="000000">
                <a:alpha val="96000"/>
              </a:srgbClr>
            </a:outerShdw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9E7F8-1E3A-44CE-B3DD-5D576ECAC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4652">
            <a:off x="3884355" y="1890639"/>
            <a:ext cx="2583763" cy="4786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117600" dist="50800" dir="5400000" algn="ctr" rotWithShape="0">
              <a:srgbClr val="000000">
                <a:alpha val="73000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AE581-41C3-427F-9F47-36AFE39742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584" y="2625981"/>
            <a:ext cx="2188975" cy="4232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660004-CDAF-4AF3-99BF-236B8A9E0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45" y="181415"/>
            <a:ext cx="5441508" cy="2441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63600" dist="50800" dir="5400000" algn="ctr" rotWithShape="0">
              <a:srgbClr val="000000">
                <a:alpha val="48000"/>
              </a:srgbClr>
            </a:outerShdw>
            <a:reflection blurRad="12700" stA="3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005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63E9A-C69F-473E-8FF6-A78B3761E6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5"/>
            <a:ext cx="12191999" cy="6864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F557A-8553-40F1-B198-6574F6B44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700">
            <a:off x="6420434" y="456562"/>
            <a:ext cx="5538662" cy="3151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37768-1771-41BC-8861-620872C0F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214">
            <a:off x="4062310" y="3380296"/>
            <a:ext cx="4250443" cy="31837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A96AF-661B-40B2-9990-B9B9A2EA9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6718">
            <a:off x="569134" y="289306"/>
            <a:ext cx="3783405" cy="37834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34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57FEC-3F51-B645-932A-A66A6300FF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D0B2D7-3C0F-4A49-8450-1A939511F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9" b="96634" l="4818" r="97859">
                        <a14:foregroundMark x1="3223" y1="37868" x2="3426" y2="43338"/>
                        <a14:foregroundMark x1="3213" y1="37605" x2="3223" y2="37868"/>
                        <a14:foregroundMark x1="3426" y1="43338" x2="8887" y2="48247"/>
                        <a14:foregroundMark x1="8887" y1="48247" x2="13919" y2="56662"/>
                        <a14:foregroundMark x1="13919" y1="56662" x2="14347" y2="84572"/>
                        <a14:foregroundMark x1="14347" y1="84572" x2="19807" y2="83450"/>
                        <a14:foregroundMark x1="19807" y1="83450" x2="26338" y2="76157"/>
                        <a14:foregroundMark x1="26338" y1="76157" x2="28694" y2="75877"/>
                        <a14:foregroundMark x1="14026" y1="49649" x2="40685" y2="42356"/>
                        <a14:foregroundMark x1="40685" y1="42356" x2="45610" y2="44039"/>
                        <a14:foregroundMark x1="24304" y1="38289" x2="12939" y2="37102"/>
                        <a14:foregroundMark x1="6244" y1="38853" x2="5246" y2="42777"/>
                        <a14:foregroundMark x1="6591" y1="37491" x2="6493" y2="37876"/>
                        <a14:foregroundMark x1="22805" y1="54418" x2="38758" y2="52034"/>
                        <a14:foregroundMark x1="38758" y1="52034" x2="44754" y2="46844"/>
                        <a14:foregroundMark x1="44754" y1="46844" x2="43576" y2="39411"/>
                        <a14:foregroundMark x1="43576" y1="39411" x2="38223" y2="39130"/>
                        <a14:foregroundMark x1="42934" y1="52595" x2="47966" y2="53015"/>
                        <a14:foregroundMark x1="9101" y1="65919" x2="8351" y2="79243"/>
                        <a14:foregroundMark x1="8351" y1="79243" x2="12955" y2="89762"/>
                        <a14:foregroundMark x1="12955" y1="89762" x2="16809" y2="92146"/>
                        <a14:foregroundMark x1="16809" y1="92146" x2="31478" y2="90603"/>
                        <a14:foregroundMark x1="31478" y1="90603" x2="34475" y2="83450"/>
                        <a14:foregroundMark x1="34475" y1="83450" x2="33084" y2="76297"/>
                        <a14:foregroundMark x1="33084" y1="76297" x2="28266" y2="65358"/>
                        <a14:foregroundMark x1="28266" y1="65358" x2="18308" y2="64797"/>
                        <a14:foregroundMark x1="6638" y1="51753" x2="8351" y2="58065"/>
                        <a14:foregroundMark x1="7709" y1="84011" x2="14561" y2="86396"/>
                        <a14:foregroundMark x1="14561" y1="86396" x2="23662" y2="96213"/>
                        <a14:foregroundMark x1="23662" y1="96213" x2="30300" y2="94951"/>
                        <a14:foregroundMark x1="30300" y1="94951" x2="30621" y2="87518"/>
                        <a14:foregroundMark x1="30621" y1="87518" x2="32441" y2="81346"/>
                        <a14:foregroundMark x1="32441" y1="81346" x2="38223" y2="80785"/>
                        <a14:foregroundMark x1="38223" y1="80785" x2="38116" y2="69986"/>
                        <a14:foregroundMark x1="38116" y1="69986" x2="37901" y2="69705"/>
                        <a14:foregroundMark x1="39507" y1="84993" x2="40043" y2="92567"/>
                        <a14:foregroundMark x1="40043" y1="92567" x2="40043" y2="92426"/>
                        <a14:foregroundMark x1="24625" y1="80926" x2="29657" y2="85975"/>
                        <a14:foregroundMark x1="7709" y1="22721" x2="29443" y2="15007"/>
                        <a14:foregroundMark x1="23126" y1="10238" x2="9850" y2="11360"/>
                        <a14:foregroundMark x1="9850" y1="11360" x2="6531" y2="17532"/>
                        <a14:foregroundMark x1="6531" y1="17532" x2="6959" y2="26648"/>
                        <a14:foregroundMark x1="6959" y1="26648" x2="10493" y2="29734"/>
                        <a14:foregroundMark x1="10493" y1="29734" x2="19807" y2="27630"/>
                        <a14:foregroundMark x1="19807" y1="27630" x2="24197" y2="27770"/>
                        <a14:foregroundMark x1="24197" y1="27770" x2="31049" y2="21178"/>
                        <a14:foregroundMark x1="31049" y1="21178" x2="33405" y2="15007"/>
                        <a14:foregroundMark x1="33405" y1="15007" x2="30621" y2="6872"/>
                        <a14:foregroundMark x1="30621" y1="6872" x2="8887" y2="8415"/>
                        <a14:foregroundMark x1="8887" y1="8415" x2="4818" y2="10379"/>
                        <a14:foregroundMark x1="4818" y1="10379" x2="4069" y2="17391"/>
                        <a14:foregroundMark x1="5123" y1="21327" x2="6210" y2="25386"/>
                        <a14:foregroundMark x1="6210" y1="25386" x2="13812" y2="31697"/>
                        <a14:foregroundMark x1="13812" y1="31697" x2="26231" y2="27349"/>
                        <a14:foregroundMark x1="26231" y1="27349" x2="29015" y2="21178"/>
                        <a14:foregroundMark x1="29015" y1="21178" x2="33726" y2="23282"/>
                        <a14:foregroundMark x1="33726" y1="23282" x2="36724" y2="15288"/>
                        <a14:foregroundMark x1="36724" y1="15288" x2="33191" y2="7153"/>
                        <a14:foregroundMark x1="33191" y1="7153" x2="32441" y2="7013"/>
                        <a14:foregroundMark x1="55996" y1="6872" x2="53640" y2="15288"/>
                        <a14:foregroundMark x1="53640" y1="15288" x2="66060" y2="18093"/>
                        <a14:foregroundMark x1="66060" y1="18093" x2="78266" y2="13184"/>
                        <a14:foregroundMark x1="78266" y1="13184" x2="73019" y2="2244"/>
                        <a14:foregroundMark x1="73019" y1="2244" x2="62848" y2="5189"/>
                        <a14:foregroundMark x1="62848" y1="5189" x2="52248" y2="12062"/>
                        <a14:foregroundMark x1="52248" y1="12062" x2="57709" y2="17812"/>
                        <a14:foregroundMark x1="57709" y1="17812" x2="74625" y2="17672"/>
                        <a14:foregroundMark x1="74625" y1="17672" x2="82441" y2="10799"/>
                        <a14:foregroundMark x1="82441" y1="10799" x2="67345" y2="16129"/>
                        <a14:foregroundMark x1="67345" y1="16129" x2="61135" y2="14165"/>
                        <a14:foregroundMark x1="61135" y1="14165" x2="79229" y2="19215"/>
                        <a14:foregroundMark x1="79229" y1="19215" x2="79229" y2="19215"/>
                        <a14:foregroundMark x1="67024" y1="45442" x2="58672" y2="58485"/>
                        <a14:foregroundMark x1="58672" y1="58485" x2="69700" y2="69846"/>
                        <a14:foregroundMark x1="69700" y1="69846" x2="84582" y2="65498"/>
                        <a14:foregroundMark x1="84582" y1="65498" x2="88223" y2="58205"/>
                        <a14:foregroundMark x1="88223" y1="58205" x2="76445" y2="46424"/>
                        <a14:foregroundMark x1="76445" y1="46424" x2="73126" y2="59607"/>
                        <a14:foregroundMark x1="73126" y1="59607" x2="83512" y2="54418"/>
                        <a14:foregroundMark x1="83512" y1="54418" x2="73126" y2="54418"/>
                        <a14:foregroundMark x1="73126" y1="54418" x2="82869" y2="53015"/>
                        <a14:foregroundMark x1="82869" y1="53015" x2="72377" y2="51753"/>
                        <a14:foregroundMark x1="72377" y1="51753" x2="70128" y2="57784"/>
                        <a14:foregroundMark x1="62099" y1="40252" x2="89293" y2="36746"/>
                        <a14:foregroundMark x1="89293" y1="36746" x2="88865" y2="48527"/>
                        <a14:foregroundMark x1="88865" y1="48527" x2="94754" y2="48387"/>
                        <a14:foregroundMark x1="94754" y1="48387" x2="95503" y2="85975"/>
                        <a14:foregroundMark x1="95503" y1="85975" x2="94004" y2="92567"/>
                        <a14:foregroundMark x1="94004" y1="92567" x2="89829" y2="99299"/>
                        <a14:foregroundMark x1="89829" y1="99299" x2="76017" y2="96213"/>
                        <a14:foregroundMark x1="76017" y1="96213" x2="70985" y2="91304"/>
                        <a14:foregroundMark x1="70985" y1="91304" x2="65846" y2="93689"/>
                        <a14:foregroundMark x1="65846" y1="93689" x2="68844" y2="86536"/>
                        <a14:foregroundMark x1="68844" y1="86536" x2="87045" y2="81907"/>
                        <a14:foregroundMark x1="87045" y1="81907" x2="92291" y2="77700"/>
                        <a14:foregroundMark x1="92291" y1="77700" x2="92505" y2="77419"/>
                        <a14:foregroundMark x1="60814" y1="82188" x2="61028" y2="89201"/>
                        <a14:foregroundMark x1="61028" y1="89201" x2="67559" y2="96073"/>
                        <a14:foregroundMark x1="67559" y1="96073" x2="88651" y2="91725"/>
                        <a14:foregroundMark x1="88651" y1="91725" x2="97002" y2="80645"/>
                        <a14:foregroundMark x1="97002" y1="80645" x2="97859" y2="73633"/>
                        <a14:foregroundMark x1="97859" y1="73633" x2="96788" y2="64376"/>
                        <a14:foregroundMark x1="94647" y1="95372" x2="95717" y2="96634"/>
                        <a14:backgroundMark x1="43576" y1="12342" x2="43576" y2="12342"/>
                        <a14:backgroundMark x1="43576" y1="12342" x2="42612" y2="19635"/>
                        <a14:backgroundMark x1="42612" y1="19635" x2="43469" y2="2104"/>
                        <a14:backgroundMark x1="43469" y1="2104" x2="43362" y2="11641"/>
                        <a14:backgroundMark x1="43362" y1="11641" x2="41113" y2="5049"/>
                        <a14:backgroundMark x1="41113" y1="5049" x2="42077" y2="1683"/>
                        <a14:backgroundMark x1="42184" y1="60589" x2="47859" y2="61711"/>
                        <a14:backgroundMark x1="47859" y1="61711" x2="50749" y2="67461"/>
                        <a14:backgroundMark x1="50749" y1="67461" x2="51285" y2="83731"/>
                        <a14:backgroundMark x1="99251" y1="97896" x2="99251" y2="99299"/>
                        <a14:backgroundMark x1="8887" y1="36746" x2="5246" y2="34642"/>
                        <a14:backgroundMark x1="5246" y1="34642" x2="4176" y2="34783"/>
                        <a14:backgroundMark x1="5889" y1="36466" x2="2891" y2="35624"/>
                        <a14:backgroundMark x1="3105" y1="31276" x2="2998" y2="22440"/>
                        <a14:backgroundMark x1="2891" y1="21178" x2="2463" y2="4769"/>
                        <a14:backgroundMark x1="2463" y1="4769" x2="1927" y2="10940"/>
                        <a14:backgroundMark x1="2355" y1="13043" x2="2463" y2="14867"/>
                        <a14:backgroundMark x1="2463" y1="11641" x2="2998" y2="25245"/>
                        <a14:backgroundMark x1="2141" y1="10940" x2="2248" y2="12202"/>
                        <a14:backgroundMark x1="3105" y1="30715" x2="3426" y2="37588"/>
                        <a14:backgroundMark x1="3533" y1="37868" x2="3533" y2="37868"/>
                        <a14:backgroundMark x1="3319" y1="37868" x2="3319" y2="37868"/>
                        <a14:backgroundMark x1="6638" y1="37307" x2="6638" y2="37307"/>
                        <a14:backgroundMark x1="9529" y1="37307" x2="13383" y2="36045"/>
                        <a14:backgroundMark x1="13383" y1="36045" x2="13383" y2="36045"/>
                        <a14:backgroundMark x1="9315" y1="36746" x2="9315" y2="36746"/>
                        <a14:backgroundMark x1="9315" y1="36746" x2="9315" y2="36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35" y="-136188"/>
            <a:ext cx="12636230" cy="6994188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596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310">
            <a:off x="1351189" y="456661"/>
            <a:ext cx="2884910" cy="2884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812">
            <a:off x="6372808" y="443750"/>
            <a:ext cx="5046306" cy="2705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8534">
            <a:off x="517657" y="3679135"/>
            <a:ext cx="5073751" cy="2841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35">
            <a:off x="6181342" y="3766874"/>
            <a:ext cx="5429238" cy="2841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24792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18746" b="17761"/>
          <a:stretch>
            <a:fillRect/>
          </a:stretch>
        </p:blipFill>
        <p:spPr>
          <a:xfrm rot="21111248">
            <a:off x="593064" y="1623525"/>
            <a:ext cx="3658111" cy="3610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 l="2422" b="9781"/>
          <a:stretch>
            <a:fillRect/>
          </a:stretch>
        </p:blipFill>
        <p:spPr>
          <a:xfrm rot="294459">
            <a:off x="4702629" y="859239"/>
            <a:ext cx="3141931" cy="5139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356" y="503744"/>
            <a:ext cx="3793272" cy="5850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3547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1904" r="2632" b="24082"/>
          <a:stretch>
            <a:fillRect/>
          </a:stretch>
        </p:blipFill>
        <p:spPr>
          <a:xfrm rot="21238388">
            <a:off x="6894874" y="980024"/>
            <a:ext cx="3886284" cy="4897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21224" r="3023" b="23402"/>
          <a:stretch>
            <a:fillRect/>
          </a:stretch>
        </p:blipFill>
        <p:spPr>
          <a:xfrm rot="243733">
            <a:off x="1118189" y="868463"/>
            <a:ext cx="3875407" cy="51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47E0-C2B1-E743-88A5-1594AD1B5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6ED6C-DED5-954C-B88A-AEB854F08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1886E-D872-D74F-B8E5-7B1388B9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6" y="190499"/>
            <a:ext cx="5842000" cy="3319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BD9D1-805A-E041-B276-0475D9B7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16" y="1"/>
            <a:ext cx="5143500" cy="3602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2C866-4DBD-8D40-A935-133461EC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16" y="3694114"/>
            <a:ext cx="5262583" cy="3163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6FDFF-CA87-D141-9BCE-85F0207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16" y="3694114"/>
            <a:ext cx="5842000" cy="304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57FEC-3F51-B645-932A-A66A6300FF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581891" y="0"/>
            <a:ext cx="1276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7"/>
  <p:tag name="AS_OS" val="Microsoft Windows NT 10.0.14393.0"/>
  <p:tag name="AS_RELEASE_DATE" val="2021.04.14"/>
  <p:tag name="AS_TITLE" val="Aspose.Slides for .NET Standard 2.0"/>
  <p:tag name="AS_VERSION" val="2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Widescreen</PresentationFormat>
  <Paragraphs>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Arial</vt:lpstr>
      <vt:lpstr>Avenir Next Medium</vt:lpstr>
      <vt:lpstr>Calibri</vt:lpstr>
      <vt:lpstr>Calibri Light</vt:lpstr>
      <vt:lpstr>Publico Headline Black</vt:lpstr>
      <vt:lpstr>Publico Headline Roman</vt:lpstr>
      <vt:lpstr>Publico Text Roman</vt:lpstr>
      <vt:lpstr>Publico Text Semibold</vt:lpstr>
      <vt:lpstr>Office Theme</vt:lpstr>
      <vt:lpstr>Office Theme</vt:lpstr>
      <vt:lpstr>Office Theme</vt:lpstr>
      <vt:lpstr>Office Theme</vt:lpstr>
      <vt:lpstr>Office Theme</vt:lpstr>
      <vt:lpstr>Office Theme</vt:lpstr>
      <vt:lpstr>Simple Light</vt:lpstr>
      <vt:lpstr>26_FeatureStory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Sangam</cp:lastModifiedBy>
  <cp:revision>2</cp:revision>
  <cp:lastPrinted>2021-07-14T04:41:38Z</cp:lastPrinted>
  <dcterms:created xsi:type="dcterms:W3CDTF">2021-07-14T04:41:38Z</dcterms:created>
  <dcterms:modified xsi:type="dcterms:W3CDTF">2021-07-14T04:46:03Z</dcterms:modified>
</cp:coreProperties>
</file>